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0" r:id="rId4"/>
    <p:sldId id="264" r:id="rId5"/>
    <p:sldId id="261" r:id="rId6"/>
    <p:sldId id="265" r:id="rId7"/>
    <p:sldId id="269" r:id="rId8"/>
    <p:sldId id="270" r:id="rId9"/>
    <p:sldId id="267" r:id="rId10"/>
    <p:sldId id="256" r:id="rId11"/>
    <p:sldId id="257" r:id="rId12"/>
    <p:sldId id="271" r:id="rId13"/>
    <p:sldId id="272" r:id="rId14"/>
    <p:sldId id="273" r:id="rId15"/>
    <p:sldId id="275" r:id="rId16"/>
    <p:sldId id="274" r:id="rId17"/>
    <p:sldId id="268" r:id="rId18"/>
    <p:sldId id="258" r:id="rId19"/>
    <p:sldId id="259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70B3-6B47-479F-AEF5-7250FE831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839DA-3269-46A3-A783-AC759D01D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7E55C-7ED9-4A3F-B1D2-F642D606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1602-5731-4C50-BC12-51D1D35E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C4A2-F8BB-49C8-BA1B-69229F2A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3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2FFF-AE39-48F8-B9D5-0F1822E8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1C89-5174-4F97-9350-69A6598FA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D948-9EE3-4085-81E5-C67CF9CF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D1D63-0B02-46D8-9556-369FECCC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DD0CD-2CEC-4605-8353-2BD52CE7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50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93FFE-5489-4BDA-A815-9CD74C214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8D9D-7290-4ED3-A3C7-16EAEAA3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54C39-5C6B-4E95-B6CD-D7D79B11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63B3F-A149-4921-862C-70EB30A0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9214C-CDA9-4F4C-A6A1-6A987B16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27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C90D-136C-4D3E-9C63-15B68350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85563-406D-4EA1-97F8-1EC5E55DB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746C7-6A2C-4E55-8860-7BBDED4F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9AA48-5EFF-4C05-87F2-CABE3BA6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BD586-30C2-4BE7-84EB-1724D0EA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7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91A0-8A2F-4BED-B8BC-A332F449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977A-62F8-4D40-9DCC-001529B4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358FE-0324-4AB8-85B3-5A43DFF7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DD56-7FF5-476E-85B9-FDEA733D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AF0E-BB66-4609-B30C-226D694D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24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AECF-6C97-449D-A357-D0E41C54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6764-40CF-4D98-978C-59CEC5521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A4BF9-63F0-4BE5-BA69-7BED57485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0CC9F-B569-42E9-AA40-76F63D9F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5DBC5-5E40-4811-A9A0-C2DB6F73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75A5F-DAE2-432E-B4A1-90E2DB6A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44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D3FD-2B2E-4028-A785-38A263F2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B298B-37B9-44A8-ACB0-E7DE18703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E0F82-BB85-4EF1-B272-DA22D62B3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19C7B-E067-4340-9DBE-22C865426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BD74-EA9C-4DBF-8221-B84C1ADB3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F1E8D-0F80-4414-9D92-2BD23D15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8BD6D-5E9F-41C0-B98E-2EC6B87F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BE991-69C2-412D-BB6F-C89C713E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46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C614-5C7C-4EF2-8345-6FA0ADD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50A0C-2F29-4FDB-92E4-70C03CC4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A995E-BA88-457A-93CF-D29F6F1F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85030-B507-44AE-B36C-74D614DA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98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90E8D-CABF-49F9-8FEC-E8B1CBFB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D4CED-77DC-4317-B29A-E464F3E5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241AA-2C40-4D42-B220-25033013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34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055B-0F68-4154-A798-3A02D074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8FA8-D756-401A-BDA8-BEB8A4E8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CD8BC-8F63-4269-86D4-CD87F32D4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97769-C156-49BE-A8A2-7BC53C01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CA572-4267-4219-BE79-2DC1CFF0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B83BC-5390-4E0A-8086-468F867F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96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9D0D-AAFF-4179-8514-D1694868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3B087-0E72-450A-8B28-A083864F9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C46D-DA9E-4FED-805D-B6B1247F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79070-D4C6-4C47-9E7E-79758468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5A4B-DA76-4BE7-8CDD-9A8F49F0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C5CE2-0352-47B0-8BBC-EAAC4743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5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296AB-FCAD-401C-8189-CCB5E4E1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D39DD-141C-494B-B6EA-AADF3F034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3752-689F-47C5-AC69-91194210D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2BA9-03E5-4202-B4D1-2D7B15B23CA5}" type="datetimeFigureOut">
              <a:rPr lang="en-AU" smtClean="0"/>
              <a:t>9/01/2022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2C81-0D71-4AF5-A6E5-6FE4B1B6B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2C2E-C77D-49A9-A416-F34C6695C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EE71-843B-4D81-8AFB-1EAF7E62D5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80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crdownload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Isaiah%2043%3A1-7&amp;version=NIV#fen-NIV-18509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86DC3164-9397-40B2-8BD9-969A59618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22" y="154517"/>
            <a:ext cx="1143706" cy="11437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D2EDF3-AD6D-48E9-A93E-FBBE393E7C68}"/>
              </a:ext>
            </a:extLst>
          </p:cNvPr>
          <p:cNvSpPr/>
          <p:nvPr/>
        </p:nvSpPr>
        <p:spPr>
          <a:xfrm rot="19576918">
            <a:off x="608989" y="872191"/>
            <a:ext cx="34781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F4521-9A27-465F-8C49-FEADB9CC4FDF}"/>
              </a:ext>
            </a:extLst>
          </p:cNvPr>
          <p:cNvSpPr txBox="1"/>
          <p:nvPr/>
        </p:nvSpPr>
        <p:spPr>
          <a:xfrm>
            <a:off x="2596445" y="5610577"/>
            <a:ext cx="657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lgerian" panose="04020705040A02060702" pitchFamily="82" charset="0"/>
              </a:rPr>
              <a:t>Morning Worship </a:t>
            </a:r>
          </a:p>
          <a:p>
            <a:pPr algn="ctr"/>
            <a:r>
              <a:rPr lang="en-AU" sz="2400" dirty="0">
                <a:latin typeface="Algerian" panose="04020705040A02060702" pitchFamily="82" charset="0"/>
              </a:rPr>
              <a:t>Service  Sunday January 9</a:t>
            </a:r>
            <a:r>
              <a:rPr lang="en-AU" sz="2400" baseline="30000" dirty="0">
                <a:latin typeface="Algerian" panose="04020705040A02060702" pitchFamily="82" charset="0"/>
              </a:rPr>
              <a:t>th</a:t>
            </a:r>
            <a:r>
              <a:rPr lang="en-AU" sz="2400" dirty="0">
                <a:latin typeface="Algerian" panose="04020705040A02060702" pitchFamily="82" charset="0"/>
              </a:rPr>
              <a:t>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E6CD01-BF82-4E5A-A208-0199E301A201}"/>
              </a:ext>
            </a:extLst>
          </p:cNvPr>
          <p:cNvSpPr/>
          <p:nvPr/>
        </p:nvSpPr>
        <p:spPr>
          <a:xfrm rot="1530564">
            <a:off x="7753740" y="1093381"/>
            <a:ext cx="4456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 Ives Uniting</a:t>
            </a:r>
          </a:p>
        </p:txBody>
      </p:sp>
      <p:pic>
        <p:nvPicPr>
          <p:cNvPr id="3" name="Picture 2" descr="A sig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C62C926-84C0-4696-B37E-623F60AF9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42" y="1346198"/>
            <a:ext cx="5294491" cy="39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8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D0DD77-4132-4137-BFCF-F590EADCB73A}"/>
              </a:ext>
            </a:extLst>
          </p:cNvPr>
          <p:cNvSpPr txBox="1"/>
          <p:nvPr/>
        </p:nvSpPr>
        <p:spPr>
          <a:xfrm>
            <a:off x="2109611" y="0"/>
            <a:ext cx="7552265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1. Through all the changing scenes of life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In trouble and in joy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The praises of my God shall still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My heart and tongue employ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  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2. O glorify the Lord with me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With me exalt His name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When in distress to Him I called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He to my rescue came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3. The hosts of God encamp around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The dwellings of the just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His saving help He gives to all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Who in His mercy trust</a:t>
            </a:r>
          </a:p>
          <a:p>
            <a:pPr algn="l"/>
            <a:endParaRPr lang="en-US" sz="2400" dirty="0">
              <a:solidFill>
                <a:srgbClr val="2C2A29"/>
              </a:solidFill>
              <a:latin typeface="akagi_probook"/>
            </a:endParaRPr>
          </a:p>
          <a:p>
            <a:pPr algn="r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1-3/6</a:t>
            </a:r>
          </a:p>
          <a:p>
            <a:pPr algn="l"/>
            <a:endParaRPr lang="en-US" sz="2400" dirty="0">
              <a:solidFill>
                <a:srgbClr val="2C2A29"/>
              </a:solidFill>
              <a:latin typeface="akagi_probook"/>
            </a:endParaRPr>
          </a:p>
          <a:p>
            <a:pPr algn="l"/>
            <a:endParaRPr lang="en-US" sz="1600" b="0" i="0" dirty="0">
              <a:solidFill>
                <a:srgbClr val="2C2A29"/>
              </a:solidFill>
              <a:effectLst/>
              <a:latin typeface="akagi_probook"/>
            </a:endParaRPr>
          </a:p>
          <a:p>
            <a:pPr algn="l"/>
            <a:r>
              <a:rPr lang="en-US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87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D0DD77-4132-4137-BFCF-F590EADCB73A}"/>
              </a:ext>
            </a:extLst>
          </p:cNvPr>
          <p:cNvSpPr txBox="1"/>
          <p:nvPr/>
        </p:nvSpPr>
        <p:spPr>
          <a:xfrm>
            <a:off x="2538810" y="-366949"/>
            <a:ext cx="6093618" cy="794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4. O taste His goodness prove His love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Experience will decide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How blessed they are and only they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Who in His truth confide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5. Hear Him you saints and you will then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Have nothing else to fear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His service shall be your delight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Your needs shall be His care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  <a:p>
            <a:pPr algn="l"/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6. To Father Son and Spirit praise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To God whom we adore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Be worship glory power and love</a:t>
            </a:r>
            <a:b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800" b="0" i="0" dirty="0">
                <a:solidFill>
                  <a:srgbClr val="2C2A29"/>
                </a:solidFill>
                <a:effectLst/>
                <a:latin typeface="akagi_probook"/>
              </a:rPr>
              <a:t>Both now and evermore</a:t>
            </a:r>
          </a:p>
          <a:p>
            <a:pPr algn="r"/>
            <a:r>
              <a:rPr lang="en-US" sz="2400" dirty="0">
                <a:solidFill>
                  <a:srgbClr val="2C2A29"/>
                </a:solidFill>
                <a:latin typeface="akagi_probook"/>
              </a:rPr>
              <a:t>4 – 6/6</a:t>
            </a:r>
            <a:endParaRPr lang="en-US" sz="2400" b="0" i="0" dirty="0">
              <a:solidFill>
                <a:srgbClr val="2C2A29"/>
              </a:solidFill>
              <a:effectLst/>
              <a:latin typeface="akagi_probook"/>
            </a:endParaRPr>
          </a:p>
          <a:p>
            <a:pPr algn="l"/>
            <a:endParaRPr lang="en-US" sz="2400" dirty="0">
              <a:solidFill>
                <a:srgbClr val="2C2A29"/>
              </a:solidFill>
              <a:latin typeface="akagi_probook"/>
            </a:endParaRPr>
          </a:p>
          <a:p>
            <a:pPr algn="r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4 – 6/6</a:t>
            </a:r>
          </a:p>
        </p:txBody>
      </p:sp>
    </p:spTree>
    <p:extLst>
      <p:ext uri="{BB962C8B-B14F-4D97-AF65-F5344CB8AC3E}">
        <p14:creationId xmlns:p14="http://schemas.microsoft.com/office/powerpoint/2010/main" val="157409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67C99-3E90-4D35-918B-3461F14BFFE8}"/>
              </a:ext>
            </a:extLst>
          </p:cNvPr>
          <p:cNvSpPr txBox="1"/>
          <p:nvPr/>
        </p:nvSpPr>
        <p:spPr>
          <a:xfrm>
            <a:off x="1231900" y="1471910"/>
            <a:ext cx="102997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 people were waiting expectantly and were all wondering in their hearts if John might possibly be the Messiah. 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John answered them all, “I baptize you with water. But one who is more powerful than I will come, the straps of whose sandals I am not worthy to untie. He will baptize you with</a:t>
            </a:r>
            <a:r>
              <a:rPr lang="en-GB" sz="28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 Holy Spirit and fire. 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His winnowing fork is in his hand to clear his threshing floor and to gather the wheat into his barn, but he will burn up the chaff with unquenchable fire.”</a:t>
            </a: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And with many other words John exhorted the people and proclaimed the good news to them.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endParaRPr lang="en-GB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3C779-47B6-4C1E-9954-2732DEFE72DF}"/>
              </a:ext>
            </a:extLst>
          </p:cNvPr>
          <p:cNvSpPr txBox="1"/>
          <p:nvPr/>
        </p:nvSpPr>
        <p:spPr>
          <a:xfrm>
            <a:off x="1892300" y="487273"/>
            <a:ext cx="875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Algerian" panose="04020705040A02060702" pitchFamily="82" charset="0"/>
              </a:rPr>
              <a:t>Second Lesson,  Luke Chapter 3 Verses 15 - 22</a:t>
            </a:r>
            <a:endParaRPr lang="en-AU" sz="28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7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67C99-3E90-4D35-918B-3461F14BFFE8}"/>
              </a:ext>
            </a:extLst>
          </p:cNvPr>
          <p:cNvSpPr txBox="1"/>
          <p:nvPr/>
        </p:nvSpPr>
        <p:spPr>
          <a:xfrm>
            <a:off x="1676400" y="197346"/>
            <a:ext cx="92837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GB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  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But when John rebuked Herod the tetrarch because of his marriage to Herodias, his brother’s wife, and all the other evil things he had done,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Herod added this to them all: He locked John up in prison.</a:t>
            </a:r>
          </a:p>
          <a:p>
            <a:pPr algn="l"/>
            <a:r>
              <a:rPr lang="en-GB" sz="2800" b="1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When all the people were being baptized, Jesus was baptized too. And as he was praying, heaven was opened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and the Holy Spirit descended on him in bodily form like a dove. And a voice came from heaven: “You are my Son, whom I love; with you I am well pleased.”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F4615-32CD-49C7-91C8-83E53C564696}"/>
              </a:ext>
            </a:extLst>
          </p:cNvPr>
          <p:cNvSpPr txBox="1"/>
          <p:nvPr/>
        </p:nvSpPr>
        <p:spPr>
          <a:xfrm>
            <a:off x="3499556" y="5384800"/>
            <a:ext cx="531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This is the Gospel of the Lord</a:t>
            </a:r>
          </a:p>
          <a:p>
            <a:pPr algn="ctr"/>
            <a:r>
              <a:rPr lang="en-AU" sz="2000" b="1" dirty="0"/>
              <a:t>Lord Jesus Christ we give you our praise</a:t>
            </a:r>
          </a:p>
        </p:txBody>
      </p:sp>
    </p:spTree>
    <p:extLst>
      <p:ext uri="{BB962C8B-B14F-4D97-AF65-F5344CB8AC3E}">
        <p14:creationId xmlns:p14="http://schemas.microsoft.com/office/powerpoint/2010/main" val="220017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34AC9-9245-4DA7-9E2C-DF7B489AD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52795-2F1F-4CAF-9667-85269578DA57}"/>
              </a:ext>
            </a:extLst>
          </p:cNvPr>
          <p:cNvSpPr/>
          <p:nvPr/>
        </p:nvSpPr>
        <p:spPr>
          <a:xfrm>
            <a:off x="497048" y="249535"/>
            <a:ext cx="10664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 give our offerings for God’s work</a:t>
            </a:r>
          </a:p>
        </p:txBody>
      </p:sp>
    </p:spTree>
    <p:extLst>
      <p:ext uri="{BB962C8B-B14F-4D97-AF65-F5344CB8AC3E}">
        <p14:creationId xmlns:p14="http://schemas.microsoft.com/office/powerpoint/2010/main" val="98436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9FAC27-A3B7-491D-BAE8-422835A9E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6C805A-C11E-4F22-91DF-A2D4903178A1}"/>
              </a:ext>
            </a:extLst>
          </p:cNvPr>
          <p:cNvSpPr txBox="1"/>
          <p:nvPr/>
        </p:nvSpPr>
        <p:spPr>
          <a:xfrm>
            <a:off x="736600" y="1720840"/>
            <a:ext cx="10985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lgerian" panose="04020705040A02060702" pitchFamily="82" charset="0"/>
              </a:rPr>
              <a:t>The Doxology</a:t>
            </a:r>
          </a:p>
          <a:p>
            <a:endParaRPr lang="en-GB" sz="36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lgerian" panose="04020705040A02060702" pitchFamily="82" charset="0"/>
              </a:rPr>
              <a:t>Praise God from whom all blessings flow,</a:t>
            </a:r>
          </a:p>
          <a:p>
            <a:r>
              <a:rPr lang="en-GB" sz="3600" dirty="0">
                <a:solidFill>
                  <a:schemeClr val="bg1"/>
                </a:solidFill>
                <a:latin typeface="Algerian" panose="04020705040A02060702" pitchFamily="82" charset="0"/>
              </a:rPr>
              <a:t>Praise him, all creatures here below,</a:t>
            </a:r>
          </a:p>
          <a:p>
            <a:r>
              <a:rPr lang="en-GB" sz="3600" dirty="0">
                <a:solidFill>
                  <a:schemeClr val="bg1"/>
                </a:solidFill>
                <a:latin typeface="Algerian" panose="04020705040A02060702" pitchFamily="82" charset="0"/>
              </a:rPr>
              <a:t>Praise him above, ye heavenly host,</a:t>
            </a:r>
          </a:p>
          <a:p>
            <a:r>
              <a:rPr lang="en-GB" sz="3600" dirty="0">
                <a:solidFill>
                  <a:schemeClr val="bg1"/>
                </a:solidFill>
                <a:latin typeface="Algerian" panose="04020705040A02060702" pitchFamily="82" charset="0"/>
              </a:rPr>
              <a:t>Praise Father, Son and Holy Ghost</a:t>
            </a:r>
            <a:endParaRPr lang="en-AU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3F466-7E3E-45C7-8A01-CAD0506707FB}"/>
              </a:ext>
            </a:extLst>
          </p:cNvPr>
          <p:cNvSpPr/>
          <p:nvPr/>
        </p:nvSpPr>
        <p:spPr>
          <a:xfrm rot="19642114">
            <a:off x="-247213" y="1251424"/>
            <a:ext cx="628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Prayers of the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2F9EB-028C-454B-8085-9F1D63AFB775}"/>
              </a:ext>
            </a:extLst>
          </p:cNvPr>
          <p:cNvSpPr txBox="1"/>
          <p:nvPr/>
        </p:nvSpPr>
        <p:spPr>
          <a:xfrm>
            <a:off x="1986844" y="1754328"/>
            <a:ext cx="76990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Father in heaven,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Hallowed be your name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kingdom come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will be done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earth as it is in heaven.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us today our daily bread.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 us our sins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forgive those who sin against us.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us from the time of trial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deliver us from evil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kingdom, the power; and the glory are yours</a:t>
            </a:r>
          </a:p>
          <a:p>
            <a:pPr algn="ctr"/>
            <a: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and forever.  Amen.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E235C-ADF3-45EF-A176-9220428B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11" y="237066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A87C0B-0964-4F7E-8D5E-CF31EAC8D4A5}"/>
              </a:ext>
            </a:extLst>
          </p:cNvPr>
          <p:cNvSpPr txBox="1"/>
          <p:nvPr/>
        </p:nvSpPr>
        <p:spPr>
          <a:xfrm rot="19849914">
            <a:off x="-1689904" y="1076447"/>
            <a:ext cx="8900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lgerian" panose="04020705040A02060702" pitchFamily="82" charset="0"/>
              </a:rPr>
              <a:t>Sometimes a </a:t>
            </a:r>
          </a:p>
          <a:p>
            <a:pPr algn="ctr"/>
            <a:r>
              <a:rPr lang="en-AU" sz="5400" dirty="0">
                <a:latin typeface="Algerian" panose="04020705040A02060702" pitchFamily="82" charset="0"/>
              </a:rPr>
              <a:t>light surprises</a:t>
            </a:r>
          </a:p>
        </p:txBody>
      </p:sp>
      <p:pic>
        <p:nvPicPr>
          <p:cNvPr id="4" name="Picture 3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83634A6E-DDB6-44F7-B630-69EE1B41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01" y="2619013"/>
            <a:ext cx="7202811" cy="40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9DDC2-414C-4E96-9D59-9175DBDA78E8}"/>
              </a:ext>
            </a:extLst>
          </p:cNvPr>
          <p:cNvSpPr txBox="1"/>
          <p:nvPr/>
        </p:nvSpPr>
        <p:spPr>
          <a:xfrm>
            <a:off x="2539999" y="0"/>
            <a:ext cx="5734757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1. Sometimes a light surprises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The Christian while he sings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It is the Lord who rises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With healing in his wings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When comforts are declining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He grants to those in pain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 day of sunlight shining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To follow up the rain</a:t>
            </a:r>
          </a:p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2. In holy contemplation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We happily pursue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The theme of God's salvation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And find it every new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Set free from present sorrow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Contentedly we say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Let each unknown tomorrow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Bring with it what it may</a:t>
            </a:r>
          </a:p>
          <a:p>
            <a:pPr algn="r"/>
            <a:r>
              <a:rPr lang="en-US" sz="2400" dirty="0">
                <a:solidFill>
                  <a:srgbClr val="2C2A29"/>
                </a:solidFill>
                <a:latin typeface="akagi_probook"/>
              </a:rPr>
              <a:t>1-2/4</a:t>
            </a:r>
            <a:endParaRPr lang="en-US" sz="2400" b="0" i="0" dirty="0">
              <a:solidFill>
                <a:srgbClr val="2C2A29"/>
              </a:solidFill>
              <a:effectLst/>
              <a:latin typeface="akagi_probook"/>
            </a:endParaRPr>
          </a:p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62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C9DDC2-414C-4E96-9D59-9175DBDA78E8}"/>
              </a:ext>
            </a:extLst>
          </p:cNvPr>
          <p:cNvSpPr txBox="1"/>
          <p:nvPr/>
        </p:nvSpPr>
        <p:spPr>
          <a:xfrm>
            <a:off x="3002844" y="-293846"/>
            <a:ext cx="6096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  <a:endParaRPr lang="en-US" sz="2400" b="0" i="0" dirty="0">
              <a:solidFill>
                <a:srgbClr val="2C2A29"/>
              </a:solidFill>
              <a:effectLst/>
              <a:latin typeface="akagi_probook"/>
            </a:endParaRPr>
          </a:p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3. The day brings with it nothing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But God will bear us through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He gives the lilies clothing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And clothes his people too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Beneath the spacious heavens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All living things are fed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And he who feeds the ravens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Will give his children bread</a:t>
            </a:r>
          </a:p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 </a:t>
            </a:r>
          </a:p>
          <a:p>
            <a:pPr algn="l"/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4. Though vine and fig tree neither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Their wonted fruit shall bear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Though all the fields should wither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And cattle not be there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Yet God is there in spirit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And praise shall tune my voice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May men and angels hear it</a:t>
            </a:r>
            <a:b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</a:br>
            <a:r>
              <a:rPr lang="en-US" sz="2400" b="0" i="0" dirty="0">
                <a:solidFill>
                  <a:srgbClr val="2C2A29"/>
                </a:solidFill>
                <a:effectLst/>
                <a:latin typeface="akagi_probook"/>
              </a:rPr>
              <a:t>And know that I rejoice</a:t>
            </a:r>
          </a:p>
          <a:p>
            <a:pPr algn="r"/>
            <a:r>
              <a:rPr lang="en-US" sz="2400" dirty="0">
                <a:solidFill>
                  <a:srgbClr val="2C2A29"/>
                </a:solidFill>
                <a:latin typeface="akagi_probook"/>
              </a:rPr>
              <a:t>3-4/4</a:t>
            </a:r>
            <a:endParaRPr lang="en-US" sz="2400" b="0" i="0" dirty="0">
              <a:solidFill>
                <a:srgbClr val="2C2A29"/>
              </a:solidFill>
              <a:effectLst/>
              <a:latin typeface="akagi_probook"/>
            </a:endParaRPr>
          </a:p>
        </p:txBody>
      </p:sp>
    </p:spTree>
    <p:extLst>
      <p:ext uri="{BB962C8B-B14F-4D97-AF65-F5344CB8AC3E}">
        <p14:creationId xmlns:p14="http://schemas.microsoft.com/office/powerpoint/2010/main" val="82357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47BF0C-5A3B-4283-8BE3-F1F3146CA1FC}"/>
              </a:ext>
            </a:extLst>
          </p:cNvPr>
          <p:cNvSpPr txBox="1"/>
          <p:nvPr/>
        </p:nvSpPr>
        <p:spPr>
          <a:xfrm rot="20031361">
            <a:off x="970846" y="1444978"/>
            <a:ext cx="52719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Algerian" panose="04020705040A02060702" pitchFamily="82" charset="0"/>
              </a:rPr>
              <a:t>Sing to the </a:t>
            </a:r>
          </a:p>
          <a:p>
            <a:pPr algn="ctr"/>
            <a:r>
              <a:rPr lang="en-AU" sz="4800" dirty="0">
                <a:latin typeface="Algerian" panose="04020705040A02060702" pitchFamily="82" charset="0"/>
              </a:rPr>
              <a:t>Lord’s Goodness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58450E-EB97-4108-85CE-1C8FA913C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7"/>
          <a:stretch/>
        </p:blipFill>
        <p:spPr>
          <a:xfrm>
            <a:off x="6886576" y="1804106"/>
            <a:ext cx="4937654" cy="34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sunset, sky, outdoor&#10;&#10;Description automatically generated">
            <a:extLst>
              <a:ext uri="{FF2B5EF4-FFF2-40B4-BE49-F238E27FC236}">
                <a16:creationId xmlns:a16="http://schemas.microsoft.com/office/drawing/2014/main" id="{2BE9695C-319A-4FAC-BA65-99D6EA0FB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733FF-B54B-4F28-882A-712A1D4DBB04}"/>
              </a:ext>
            </a:extLst>
          </p:cNvPr>
          <p:cNvSpPr txBox="1"/>
          <p:nvPr/>
        </p:nvSpPr>
        <p:spPr>
          <a:xfrm>
            <a:off x="112890" y="2133600"/>
            <a:ext cx="10927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Lucida Calligraphy" panose="03010101010101010101" pitchFamily="66" charset="0"/>
              </a:rPr>
              <a:t>Shalom to you now, Shalom my friends;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Lucida Calligraphy" panose="03010101010101010101" pitchFamily="66" charset="0"/>
              </a:rPr>
              <a:t>May God’s full mercies bless you my friends.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Lucida Calligraphy" panose="03010101010101010101" pitchFamily="66" charset="0"/>
              </a:rPr>
              <a:t>In all your living,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Lucida Calligraphy" panose="03010101010101010101" pitchFamily="66" charset="0"/>
              </a:rPr>
              <a:t>And through your loving,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Lucida Calligraphy" panose="03010101010101010101" pitchFamily="66" charset="0"/>
              </a:rPr>
              <a:t>Christ be your Shalom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Lucida Calligraphy" panose="03010101010101010101" pitchFamily="66" charset="0"/>
              </a:rPr>
              <a:t>Christ be your Shalom.</a:t>
            </a:r>
          </a:p>
        </p:txBody>
      </p:sp>
    </p:spTree>
    <p:extLst>
      <p:ext uri="{BB962C8B-B14F-4D97-AF65-F5344CB8AC3E}">
        <p14:creationId xmlns:p14="http://schemas.microsoft.com/office/powerpoint/2010/main" val="321175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D803A-F83E-4D9A-A76E-F0C74ACB127F}"/>
              </a:ext>
            </a:extLst>
          </p:cNvPr>
          <p:cNvSpPr txBox="1"/>
          <p:nvPr/>
        </p:nvSpPr>
        <p:spPr>
          <a:xfrm>
            <a:off x="2054577" y="293511"/>
            <a:ext cx="672817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1. Sing of the Lord’s goodness,</a:t>
            </a:r>
          </a:p>
          <a:p>
            <a:pPr algn="ctr"/>
            <a:r>
              <a:rPr lang="en-AU" sz="2800" dirty="0"/>
              <a:t>Father of all wisdom,</a:t>
            </a:r>
          </a:p>
          <a:p>
            <a:pPr algn="ctr"/>
            <a:r>
              <a:rPr lang="en-AU" sz="2800" dirty="0"/>
              <a:t>Come to him and bless his name,</a:t>
            </a:r>
          </a:p>
          <a:p>
            <a:pPr algn="ctr"/>
            <a:r>
              <a:rPr lang="en-AU" sz="2800" dirty="0"/>
              <a:t>Mercy he has shown us,</a:t>
            </a:r>
          </a:p>
          <a:p>
            <a:pPr algn="ctr"/>
            <a:r>
              <a:rPr lang="en-AU" sz="2800" dirty="0"/>
              <a:t>His love is forever,</a:t>
            </a:r>
          </a:p>
          <a:p>
            <a:pPr algn="ctr"/>
            <a:r>
              <a:rPr lang="en-AU" sz="2800" dirty="0"/>
              <a:t>Faithful to the end of days.</a:t>
            </a:r>
          </a:p>
          <a:p>
            <a:pPr algn="ctr"/>
            <a:endParaRPr lang="en-AU" sz="2800" dirty="0"/>
          </a:p>
          <a:p>
            <a:pPr algn="ctr"/>
            <a:r>
              <a:rPr lang="en-AU" sz="2800" i="1" dirty="0"/>
              <a:t>Come then, all ye nations</a:t>
            </a:r>
          </a:p>
          <a:p>
            <a:pPr algn="ctr"/>
            <a:r>
              <a:rPr lang="en-AU" sz="2800" i="1" dirty="0"/>
              <a:t>Sing of your Lord’s goodness,</a:t>
            </a:r>
          </a:p>
          <a:p>
            <a:pPr algn="ctr"/>
            <a:r>
              <a:rPr lang="en-AU" sz="2800" i="1" dirty="0"/>
              <a:t>Melodies of praise and thanks to God</a:t>
            </a:r>
          </a:p>
          <a:p>
            <a:pPr algn="ctr"/>
            <a:r>
              <a:rPr lang="en-AU" sz="2800" i="1" dirty="0"/>
              <a:t>Ring out the Lord’s glory,</a:t>
            </a:r>
          </a:p>
          <a:p>
            <a:pPr algn="ctr"/>
            <a:r>
              <a:rPr lang="en-AU" sz="2800" i="1" dirty="0"/>
              <a:t>Praise him with your music.</a:t>
            </a:r>
          </a:p>
          <a:p>
            <a:pPr algn="ctr"/>
            <a:r>
              <a:rPr lang="en-AU" sz="2800" i="1" dirty="0"/>
              <a:t>Worship him and bless his name.</a:t>
            </a:r>
          </a:p>
          <a:p>
            <a:pPr algn="ctr"/>
            <a:endParaRPr lang="en-AU" sz="2800" i="1" dirty="0"/>
          </a:p>
          <a:p>
            <a:pPr algn="r"/>
            <a:r>
              <a:rPr lang="en-AU" i="1" dirty="0"/>
              <a:t>1/4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4013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BB61A-1DA5-48F8-B842-C2F9BEE99370}"/>
              </a:ext>
            </a:extLst>
          </p:cNvPr>
          <p:cNvSpPr txBox="1"/>
          <p:nvPr/>
        </p:nvSpPr>
        <p:spPr>
          <a:xfrm>
            <a:off x="3048000" y="674638"/>
            <a:ext cx="6096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Power he has wielded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Honour is his garment,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Risen from the snares of death;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word he has spoken,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bread he has broken,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life he gives now to all.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AU" sz="2800" i="1" dirty="0"/>
              <a:t>Come then, all ye nations</a:t>
            </a:r>
          </a:p>
          <a:p>
            <a:pPr algn="ctr"/>
            <a:r>
              <a:rPr lang="en-AU" sz="2800" i="1" dirty="0"/>
              <a:t>Sing of your Lord’s goodness,</a:t>
            </a:r>
          </a:p>
          <a:p>
            <a:pPr algn="ctr"/>
            <a:r>
              <a:rPr lang="en-AU" sz="2800" i="1" dirty="0"/>
              <a:t>Melodies of praise and thanks to God</a:t>
            </a:r>
          </a:p>
          <a:p>
            <a:pPr algn="ctr"/>
            <a:r>
              <a:rPr lang="en-AU" sz="2800" i="1" dirty="0"/>
              <a:t>Ring out the Lord’s glory,</a:t>
            </a:r>
          </a:p>
          <a:p>
            <a:pPr algn="ctr"/>
            <a:r>
              <a:rPr lang="en-AU" sz="2800" i="1" dirty="0"/>
              <a:t>Praise him with your music.</a:t>
            </a:r>
          </a:p>
          <a:p>
            <a:pPr algn="ctr"/>
            <a:r>
              <a:rPr lang="en-AU" sz="2800" i="1" dirty="0"/>
              <a:t>Worship him and bless his name.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noProof="0" dirty="0"/>
              <a:t> 2/4</a:t>
            </a:r>
            <a:r>
              <a:rPr kumimoji="0" lang="en-AU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47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9A51E0-A913-4823-A9F9-A767BEE19EAA}"/>
              </a:ext>
            </a:extLst>
          </p:cNvPr>
          <p:cNvSpPr txBox="1"/>
          <p:nvPr/>
        </p:nvSpPr>
        <p:spPr>
          <a:xfrm>
            <a:off x="2201333" y="430388"/>
            <a:ext cx="6197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3. Courage in our darkness,</a:t>
            </a:r>
          </a:p>
          <a:p>
            <a:pPr algn="ctr"/>
            <a:r>
              <a:rPr lang="en-AU" sz="2800" dirty="0"/>
              <a:t>Comfort in our sorrow,</a:t>
            </a:r>
          </a:p>
          <a:p>
            <a:pPr algn="ctr"/>
            <a:r>
              <a:rPr lang="en-AU" sz="2800" dirty="0"/>
              <a:t>Spirit of our God most high;</a:t>
            </a:r>
          </a:p>
          <a:p>
            <a:pPr algn="ctr"/>
            <a:r>
              <a:rPr lang="en-AU" sz="2800" dirty="0"/>
              <a:t>Solace for the weary,</a:t>
            </a:r>
          </a:p>
          <a:p>
            <a:pPr algn="ctr"/>
            <a:r>
              <a:rPr lang="en-AU" sz="2800" dirty="0"/>
              <a:t>Pardon for the sinner,</a:t>
            </a:r>
          </a:p>
          <a:p>
            <a:pPr algn="ctr"/>
            <a:r>
              <a:rPr lang="en-AU" sz="2800" dirty="0"/>
              <a:t>Splendour of the living God.</a:t>
            </a:r>
          </a:p>
          <a:p>
            <a:pPr algn="ctr"/>
            <a:endParaRPr lang="en-AU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then, all ye nations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 of your Lord’s goodness,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Melodies of praise and thanks to God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 out the Lord’s glory,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him with your music.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Worship him and bless his name.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dirty="0">
                <a:solidFill>
                  <a:prstClr val="black"/>
                </a:solidFill>
                <a:latin typeface="Calibri" panose="020F0502020204030204"/>
              </a:rPr>
              <a:t>3 /4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85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4103E2-A77E-41A4-A21C-C177DF031DB9}"/>
              </a:ext>
            </a:extLst>
          </p:cNvPr>
          <p:cNvSpPr txBox="1"/>
          <p:nvPr/>
        </p:nvSpPr>
        <p:spPr>
          <a:xfrm>
            <a:off x="2946400" y="151179"/>
            <a:ext cx="6096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Praise him with your singing,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him with the trumpet,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God with the lute and harp;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him with the cymbals,</a:t>
            </a: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him with your dancing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him till the end of days.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AU" sz="2800" i="1" dirty="0"/>
              <a:t>Come then, all ye nations</a:t>
            </a:r>
          </a:p>
          <a:p>
            <a:pPr algn="ctr"/>
            <a:r>
              <a:rPr lang="en-AU" sz="2800" i="1" dirty="0"/>
              <a:t>Sing of your Lord’s goodness,</a:t>
            </a:r>
          </a:p>
          <a:p>
            <a:pPr algn="ctr"/>
            <a:r>
              <a:rPr lang="en-AU" sz="2800" i="1" dirty="0"/>
              <a:t>Melodies of praise and thanks to God</a:t>
            </a:r>
          </a:p>
          <a:p>
            <a:pPr algn="ctr"/>
            <a:r>
              <a:rPr lang="en-AU" sz="2800" i="1" dirty="0"/>
              <a:t>Ring out the Lord’s glory,</a:t>
            </a:r>
          </a:p>
          <a:p>
            <a:pPr algn="ctr"/>
            <a:r>
              <a:rPr lang="en-AU" sz="2800" i="1" dirty="0"/>
              <a:t>Praise him with your music.</a:t>
            </a:r>
          </a:p>
          <a:p>
            <a:pPr algn="ctr"/>
            <a:r>
              <a:rPr lang="en-AU" sz="2800" i="1" dirty="0"/>
              <a:t>Worship him and bless his name.</a:t>
            </a:r>
          </a:p>
          <a:p>
            <a:pPr algn="r"/>
            <a:r>
              <a:rPr lang="en-AU" i="1" dirty="0"/>
              <a:t>4/4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43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0CFC4-72B2-4B13-9C79-C1266FB78901}"/>
              </a:ext>
            </a:extLst>
          </p:cNvPr>
          <p:cNvSpPr txBox="1"/>
          <p:nvPr/>
        </p:nvSpPr>
        <p:spPr>
          <a:xfrm>
            <a:off x="1130300" y="1444754"/>
            <a:ext cx="10591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But now, this is what the </a:t>
            </a:r>
            <a:r>
              <a:rPr lang="en-GB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 says—he who created you, Jacob,</a:t>
            </a:r>
            <a:br>
              <a:rPr lang="en-GB" sz="2800" dirty="0"/>
            </a:b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he who formed you, Israel:</a:t>
            </a:r>
            <a:br>
              <a:rPr lang="en-GB" sz="2800" dirty="0"/>
            </a:b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“Do not fear, for I have redeemed you;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I have summoned you by name; you are mine.</a:t>
            </a:r>
            <a:br>
              <a:rPr lang="en-GB" sz="2800" dirty="0"/>
            </a:b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When you pass through the waters, I will be with you;</a:t>
            </a:r>
            <a:br>
              <a:rPr lang="en-GB" sz="2800" dirty="0"/>
            </a:b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and when you pass through the rivers, they will not sweep over you.</a:t>
            </a:r>
            <a:br>
              <a:rPr lang="en-GB" sz="2800" dirty="0"/>
            </a:b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When you walk through the fire, you will not be burned;</a:t>
            </a: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 flames will not set you ablaze.</a:t>
            </a:r>
            <a:br>
              <a:rPr lang="en-GB" sz="2800" dirty="0"/>
            </a:b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For I am the </a:t>
            </a:r>
            <a:r>
              <a:rPr lang="en-GB" sz="28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 your God, the Holy One of Israel, your Saviour;</a:t>
            </a:r>
            <a:br>
              <a:rPr lang="en-GB" sz="2800" dirty="0"/>
            </a:b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I give Egypt for your ransom, Cush</a:t>
            </a:r>
            <a:r>
              <a:rPr lang="en-GB" sz="28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GB" sz="2800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GB" sz="28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 and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system-ui"/>
              </a:rPr>
              <a:t>Seba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 in your stead.</a:t>
            </a:r>
            <a:br>
              <a:rPr lang="en-GB" sz="2800" dirty="0"/>
            </a:br>
            <a:endParaRPr lang="en-A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78F86-FF84-41B0-B554-264AB9EDA5EF}"/>
              </a:ext>
            </a:extLst>
          </p:cNvPr>
          <p:cNvSpPr txBox="1"/>
          <p:nvPr/>
        </p:nvSpPr>
        <p:spPr>
          <a:xfrm>
            <a:off x="1511300" y="406400"/>
            <a:ext cx="890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Algerian" panose="04020705040A02060702" pitchFamily="82" charset="0"/>
              </a:rPr>
              <a:t>First Lesson  Isaiah Chapter 43 Verses 1 - 7</a:t>
            </a:r>
            <a:endParaRPr lang="en-AU" sz="28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2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0CFC4-72B2-4B13-9C79-C1266FB78901}"/>
              </a:ext>
            </a:extLst>
          </p:cNvPr>
          <p:cNvSpPr txBox="1"/>
          <p:nvPr/>
        </p:nvSpPr>
        <p:spPr>
          <a:xfrm>
            <a:off x="3048000" y="324283"/>
            <a:ext cx="82169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br>
              <a:rPr lang="en-GB" dirty="0"/>
            </a:br>
            <a:r>
              <a:rPr lang="en-GB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Since you are precious and honoured in my sight, and because I love you,</a:t>
            </a:r>
            <a:br>
              <a:rPr lang="en-GB" sz="2800" dirty="0"/>
            </a:b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I will give people in exchange for you, nations in exchange for your life.</a:t>
            </a:r>
            <a:br>
              <a:rPr lang="en-GB" sz="2800" dirty="0"/>
            </a:b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Do not be afraid, for I am with you; I will bring your children from the east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and gather you from the west.</a:t>
            </a:r>
            <a:br>
              <a:rPr lang="en-GB" sz="2800" dirty="0"/>
            </a:b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I will say to the north, ‘Give them up!’ and to the south, ‘Do not hold them back.’</a:t>
            </a:r>
            <a:br>
              <a:rPr lang="en-GB" sz="2800" dirty="0"/>
            </a:b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Bring my sons from afar and my daughters from the ends of the earth—</a:t>
            </a:r>
            <a:br>
              <a:rPr lang="en-GB" sz="2800" dirty="0"/>
            </a:b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everyone who is called by my name, whom I created for my glory, whom I formed and made.”</a:t>
            </a:r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27F8C-C1B8-4FD2-8026-A95F20171EED}"/>
              </a:ext>
            </a:extLst>
          </p:cNvPr>
          <p:cNvSpPr txBox="1"/>
          <p:nvPr/>
        </p:nvSpPr>
        <p:spPr>
          <a:xfrm>
            <a:off x="3341510" y="5779911"/>
            <a:ext cx="5904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This is the Word of the Lord</a:t>
            </a:r>
          </a:p>
          <a:p>
            <a:pPr algn="ctr"/>
            <a:r>
              <a:rPr lang="en-AU" sz="2000" b="1" dirty="0"/>
              <a:t>Thanks be to God</a:t>
            </a:r>
          </a:p>
        </p:txBody>
      </p:sp>
    </p:spTree>
    <p:extLst>
      <p:ext uri="{BB962C8B-B14F-4D97-AF65-F5344CB8AC3E}">
        <p14:creationId xmlns:p14="http://schemas.microsoft.com/office/powerpoint/2010/main" val="208901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71787-6291-4A1D-85D9-CDAD2FA3DEF8}"/>
              </a:ext>
            </a:extLst>
          </p:cNvPr>
          <p:cNvSpPr txBox="1"/>
          <p:nvPr/>
        </p:nvSpPr>
        <p:spPr>
          <a:xfrm rot="19587187">
            <a:off x="-273468" y="1872395"/>
            <a:ext cx="8082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latin typeface="Algerian" panose="04020705040A02060702" pitchFamily="82" charset="0"/>
              </a:rPr>
              <a:t>Through all the changing scenes of life</a:t>
            </a:r>
          </a:p>
        </p:txBody>
      </p:sp>
      <p:pic>
        <p:nvPicPr>
          <p:cNvPr id="6" name="Picture 5" descr="A road with trees on either side&#10;&#10;Description automatically generated with low confidence">
            <a:extLst>
              <a:ext uri="{FF2B5EF4-FFF2-40B4-BE49-F238E27FC236}">
                <a16:creationId xmlns:a16="http://schemas.microsoft.com/office/drawing/2014/main" id="{B6042799-DEA1-493A-B344-A244D5C05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55" y="2244261"/>
            <a:ext cx="6713942" cy="44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1427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akagi_probook</vt:lpstr>
      <vt:lpstr>Algerian</vt:lpstr>
      <vt:lpstr>Arial</vt:lpstr>
      <vt:lpstr>Calibri</vt:lpstr>
      <vt:lpstr>Calibri Light</vt:lpstr>
      <vt:lpstr>Courier New</vt:lpstr>
      <vt:lpstr>Lucida Calligraphy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Barrabrui Probus Club</dc:creator>
  <cp:lastModifiedBy>Lawrence Peak</cp:lastModifiedBy>
  <cp:revision>18</cp:revision>
  <dcterms:created xsi:type="dcterms:W3CDTF">2021-12-23T02:30:05Z</dcterms:created>
  <dcterms:modified xsi:type="dcterms:W3CDTF">2022-01-09T03:06:23Z</dcterms:modified>
</cp:coreProperties>
</file>